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36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65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82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92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17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48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11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466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19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157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98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7136-94B8-4507-BB3E-2052192C381C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97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microsoft.com/office/2007/relationships/media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685800" y="1752600"/>
            <a:ext cx="77057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en-US" sz="4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VNI-Thufap3"/>
            </a:endParaRP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1143000" y="3581400"/>
            <a:ext cx="6705600" cy="12348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85"/>
              </a:avLst>
            </a:prstTxWarp>
          </a:bodyPr>
          <a:lstStyle/>
          <a:p>
            <a:pPr algn="ctr" rtl="0">
              <a:buNone/>
            </a:pPr>
            <a:r>
              <a:rPr lang="vi-VN" sz="36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HÁT </a:t>
            </a:r>
            <a:r>
              <a:rPr lang="en-US" sz="36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vi-VN" sz="36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LỚN LÊN CHÁU LÁI MÁY CÀY</a:t>
            </a:r>
            <a:r>
              <a:rPr lang="en-US" sz="36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”</a:t>
            </a:r>
            <a:endParaRPr lang="en-US" sz="3600" b="1" kern="10" spc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914400" y="1828800"/>
            <a:ext cx="70414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cs typeface="Arial" pitchFamily="34" charset="0"/>
              </a:rPr>
              <a:t>LĨNH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cs typeface="Arial" pitchFamily="34" charset="0"/>
              </a:rPr>
              <a:t> VỰC PHÁT TRIỂN THẨM MỸ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6600" y="2895600"/>
            <a:ext cx="2209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  <a:cs typeface="+mn-cs"/>
              </a:rPr>
              <a:t>ĐỀ TÀI</a:t>
            </a:r>
          </a:p>
        </p:txBody>
      </p:sp>
      <p:sp>
        <p:nvSpPr>
          <p:cNvPr id="15" name="Subtitle 2"/>
          <p:cNvSpPr>
            <a:spLocks/>
          </p:cNvSpPr>
          <p:nvPr/>
        </p:nvSpPr>
        <p:spPr bwMode="auto">
          <a:xfrm>
            <a:off x="1971256" y="5540484"/>
            <a:ext cx="5105400" cy="11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4 – 5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Nguyễn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Thùy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lang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5252" y="5334000"/>
            <a:ext cx="1538748" cy="153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lang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72548"/>
            <a:ext cx="16001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8820" y="-58866"/>
            <a:ext cx="1506068" cy="168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459418" cy="17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92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am\LE BICH LAM\pictures\nghe nghiep\cayruong01a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515"/>
            <a:ext cx="9134293" cy="610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76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imgb" descr="may-cay309031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237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300000">
        <p:checker/>
      </p:transition>
    </mc:Choice>
    <mc:Fallback>
      <p:transition spd="slow" advClick="0" advTm="30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am\LE BICH LAM\pictures\thien nhien\sweet_couples_cute_lover_996553_topa_wallcoo_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89" y="0"/>
            <a:ext cx="9133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368" y="2819400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DẠY HÁT “LỚN LÊN CHÁU LÁI MÁY CÀY”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Lớn lên cháu lái máy cày beat - acb _ 320 lyrics, upload bởi nhingiyeuemdi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724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778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lam\LE BICH LAM\pictures\thien nhien\sweet_couples_cute_lover_1101986_top_wallcoo_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368" y="2819400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TRÒ CHƠI ÂM NHẠC “TAI AI THÍNH”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10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 Bich Lam\Pictures\gat_lu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7986"/>
            <a:ext cx="4572001" cy="33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 Bich Lam\Pictures\1000034301_top_10_que_8_48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6092" cy="34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213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lam\LE BICH LAM\pictures\thien nhien\thumb_flex-1255623221868563_f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175" y="367864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NGHE HÁT “NGÀY MÙA VUI”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Ngày mùa vui - Nhạc beat _ 320 lyrics, upload bởi chinh78tb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86000" y="5867400"/>
            <a:ext cx="609600" cy="609600"/>
          </a:xfrm>
          <a:prstGeom prst="rect">
            <a:avLst/>
          </a:prstGeom>
        </p:spPr>
      </p:pic>
      <p:pic>
        <p:nvPicPr>
          <p:cNvPr id="5" name="ngay mua vui-ca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25175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09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hecker/>
      </p:transition>
    </mc:Choice>
    <mc:Fallback>
      <p:transition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E:\lam\LE BICH LAM\pictures\anh suu tam\thumb_flex-1290110176032367_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888" y="41275"/>
            <a:ext cx="5980112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E:\lam\LE BICH LAM\pictures\anh suu tam\hellokitty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1938" y="5351463"/>
            <a:ext cx="1219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E:\lam\LE BICH LAM\pictures\anh suu tam\hellokitty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2884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3" descr="49AF38FFEB6845B3B114AB5BA0AB9D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1717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8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WordArt 10"/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7467600" cy="16494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XIN TRÂN TRỌNG KÍNH CHÀO !</a:t>
            </a:r>
          </a:p>
        </p:txBody>
      </p:sp>
      <p:sp>
        <p:nvSpPr>
          <p:cNvPr id="46091" name="WordArt 11"/>
          <p:cNvSpPr>
            <a:spLocks noChangeArrowheads="1" noChangeShapeType="1" noTextEdit="1"/>
          </p:cNvSpPr>
          <p:nvPr/>
        </p:nvSpPr>
        <p:spPr bwMode="auto">
          <a:xfrm>
            <a:off x="723900" y="304800"/>
            <a:ext cx="76962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21996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cs typeface="Arial"/>
              </a:rPr>
              <a:t>CHÚC CÁC CÔ SỨC KHỎE VÀ THÀNH ĐẠT !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35731" y="2954337"/>
            <a:ext cx="8872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CHÚC HỘI THI THÀNH CÔNG TỐT ĐẸP !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5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32532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79</Words>
  <Application>Microsoft Office PowerPoint</Application>
  <PresentationFormat>On-screen Show (4:3)</PresentationFormat>
  <Paragraphs>11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THÀNH PHỐ CAO LÃNH TRƯỜNG MẦM NON HÒA AN</dc:title>
  <dc:creator>Le Bich Lam</dc:creator>
  <cp:lastModifiedBy>TT</cp:lastModifiedBy>
  <cp:revision>9</cp:revision>
  <dcterms:created xsi:type="dcterms:W3CDTF">2014-12-21T09:32:33Z</dcterms:created>
  <dcterms:modified xsi:type="dcterms:W3CDTF">2017-05-20T09:04:06Z</dcterms:modified>
</cp:coreProperties>
</file>